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456" y="10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326774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90B3D8B-F5D2-4577-BE67-2643C1AF21AB}" type="datetimeFigureOut">
              <a:rPr lang="sv-SE"/>
              <a:pPr>
                <a:defRPr/>
              </a:pPr>
              <a:t>2024-10-02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A069734-06C2-4A6E-B12F-75F58BE4DFE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506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023ADC7-7F05-41F2-B382-6B6DA36F4A57}" type="datetimeFigureOut">
              <a:rPr lang="sv-SE"/>
              <a:pPr>
                <a:defRPr/>
              </a:pPr>
              <a:t>2024-10-02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EFACC9E-4399-43C4-B3AB-5730EE11D0F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479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Kundcase\Sigtuna\_Aktuell version 2010\Gemensamma mallar\Source\logoT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25425"/>
            <a:ext cx="1700213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10"/>
          <p:cNvSpPr txBox="1">
            <a:spLocks noChangeArrowheads="1"/>
          </p:cNvSpPr>
          <p:nvPr/>
        </p:nvSpPr>
        <p:spPr bwMode="auto">
          <a:xfrm>
            <a:off x="6659563" y="4651375"/>
            <a:ext cx="2376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sv-SE"/>
              <a:t>www.sigtuna.se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2060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1DC2310-2D59-4D59-84B7-58804CB3BF9C}" type="datetimeFigureOut">
              <a:rPr lang="sv-SE"/>
              <a:pPr>
                <a:defRPr/>
              </a:pPr>
              <a:t>2024-10-02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E4E357D-2DBE-4A21-91EB-C1A4AEFFC33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503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D4E62DF-FEE5-47A1-B66C-9D79B239A73A}" type="datetimeFigureOut">
              <a:rPr lang="sv-SE"/>
              <a:pPr>
                <a:defRPr/>
              </a:pPr>
              <a:t>2024-10-02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7FA4978-19C7-4026-B322-F8100704DBC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213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F2130B-40DA-4DDE-9DAC-AC60EE8B99FA}" type="datetimeFigureOut">
              <a:rPr lang="sv-SE"/>
              <a:pPr>
                <a:defRPr/>
              </a:pPr>
              <a:t>2024-10-02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2F0854-981A-450C-A08B-206E4157CDB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357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A002233-0A8C-48EE-8EE2-7E68A2AA54F1}" type="datetimeFigureOut">
              <a:rPr lang="sv-SE"/>
              <a:pPr>
                <a:defRPr/>
              </a:pPr>
              <a:t>2024-10-02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BA01326-A83A-4804-AB09-DD1B7EA6DE0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382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9138AD6-7A1E-48D2-BC34-4D8116081A2F}" type="datetimeFigureOut">
              <a:rPr lang="sv-SE"/>
              <a:pPr>
                <a:defRPr/>
              </a:pPr>
              <a:t>2024-10-02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82DD4D5-63CA-4F8C-A366-78D00B9E46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96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2E33CDD-1EBC-418C-9C60-F6A4ACB04033}" type="datetimeFigureOut">
              <a:rPr lang="sv-SE"/>
              <a:pPr>
                <a:defRPr/>
              </a:pPr>
              <a:t>2024-10-02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267AE6-BD41-4AA5-BCD7-C78E8512210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063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E50DB90-1222-4579-8EF0-6A25444585C3}" type="datetimeFigureOut">
              <a:rPr lang="sv-SE"/>
              <a:pPr>
                <a:defRPr/>
              </a:pPr>
              <a:t>2024-10-02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F56001E-0B85-4ED5-B2F1-CCE6BAB59B7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171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1028" name="Picture 3" descr="C:\Kundcase\Sigtuna\_Aktuell version 2010\Gemensamma mallar\Source\logoTest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300538"/>
            <a:ext cx="170021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ktangel 6"/>
          <p:cNvSpPr/>
          <p:nvPr/>
        </p:nvSpPr>
        <p:spPr>
          <a:xfrm>
            <a:off x="0" y="5019675"/>
            <a:ext cx="9144000" cy="1444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6742113"/>
            <a:ext cx="9144000" cy="1428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8" name="Textruta 2"/>
          <p:cNvSpPr txBox="1">
            <a:spLocks noChangeArrowheads="1"/>
          </p:cNvSpPr>
          <p:nvPr/>
        </p:nvSpPr>
        <p:spPr bwMode="auto">
          <a:xfrm>
            <a:off x="1563204" y="1386729"/>
            <a:ext cx="6264696" cy="1662514"/>
          </a:xfrm>
          <a:prstGeom prst="rect">
            <a:avLst/>
          </a:prstGeom>
          <a:solidFill>
            <a:srgbClr val="FFCC9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6" eaLnBrk="0" hangingPunct="0"/>
            <a:endParaRPr lang="sv-SE" altLang="sv-SE" sz="1400" u="sng" dirty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sv-SE" altLang="sv-SE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 </a:t>
            </a:r>
            <a:r>
              <a:rPr kumimoji="0" lang="sv-SE" altLang="sv-SE" sz="1400" b="1" i="0" u="none" strike="noStrike" cap="none" normalizeH="0" baseline="0" dirty="0">
                <a:ln>
                  <a:noFill/>
                </a:ln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Datum</a:t>
            </a:r>
            <a:r>
              <a:rPr kumimoji="0" lang="sv-SE" altLang="sv-SE" sz="1400" b="1" i="0" u="none" strike="noStrike" cap="none" normalizeH="0" baseline="0">
                <a:ln>
                  <a:noFill/>
                </a:ln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sv-SE" altLang="sv-SE" sz="1400" b="0" i="0" u="none" strike="noStrike" cap="none" normalizeH="0" baseline="0">
                <a:ln>
                  <a:noFill/>
                </a:ln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altLang="sv-SE" sz="140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Söndagen</a:t>
            </a:r>
            <a:r>
              <a:rPr kumimoji="0" lang="sv-SE" altLang="sv-SE" sz="1400" b="0" i="0" u="none" strike="noStrike" cap="none" normalizeH="0" baseline="0">
                <a:ln>
                  <a:noFill/>
                </a:ln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altLang="sv-SE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oktober 	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 </a:t>
            </a:r>
            <a:r>
              <a:rPr lang="sv-SE" altLang="sv-SE" sz="1400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Spelform:</a:t>
            </a:r>
            <a:r>
              <a:rPr lang="sv-SE" altLang="sv-SE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5-a-side</a:t>
            </a:r>
          </a:p>
          <a:p>
            <a:pPr lvl="0" eaLnBrk="0" hangingPunct="0"/>
            <a:r>
              <a:rPr lang="sv-SE" altLang="sv-SE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 </a:t>
            </a:r>
            <a:r>
              <a:rPr kumimoji="0" lang="sv-SE" altLang="sv-SE" sz="1400" b="1" i="0" u="none" strike="noStrike" cap="none" normalizeH="0" baseline="0" dirty="0">
                <a:ln>
                  <a:noFill/>
                </a:ln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Plats: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Prästängshallen, Sigtuna 	</a:t>
            </a:r>
            <a:r>
              <a:rPr lang="sv-SE" altLang="sv-SE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 </a:t>
            </a:r>
            <a:r>
              <a:rPr lang="sv-SE" altLang="sv-SE" sz="1400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Speltid</a:t>
            </a:r>
            <a:r>
              <a:rPr lang="sv-SE" altLang="sv-SE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1x12</a:t>
            </a:r>
          </a:p>
          <a:p>
            <a:pPr eaLnBrk="0" hangingPunct="0"/>
            <a:r>
              <a:rPr lang="sv-SE" altLang="sv-SE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 </a:t>
            </a:r>
            <a:r>
              <a:rPr lang="sv-SE" altLang="sv-SE" sz="1400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Kostnad</a:t>
            </a:r>
            <a:r>
              <a:rPr lang="sv-SE" altLang="sv-SE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Kostnadsfritt 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v-SE" altLang="sv-SE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 </a:t>
            </a:r>
            <a:r>
              <a:rPr lang="sv-SE" altLang="sv-SE" sz="1400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Upplägg</a:t>
            </a:r>
            <a:r>
              <a:rPr lang="sv-SE" altLang="sv-SE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Gruppspel + slutspel </a:t>
            </a:r>
            <a:br>
              <a:rPr kumimoji="0" lang="sv-SE" altLang="sv-SE" sz="1400" b="0" i="0" u="none" strike="noStrike" cap="none" normalizeH="0" baseline="0" dirty="0">
                <a:ln>
                  <a:noFill/>
                </a:ln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sv-SE" altLang="sv-SE" sz="1400" b="0" i="0" u="none" strike="noStrike" cap="none" normalizeH="0" baseline="0" dirty="0">
                <a:ln>
                  <a:noFill/>
                </a:ln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sv-SE" altLang="sv-SE" sz="1400" i="0" u="none" strike="noStrike" cap="none" normalizeH="0" baseline="0" dirty="0">
                <a:ln>
                  <a:noFill/>
                </a:ln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 anmälan och frågor, 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maila: </a:t>
            </a:r>
            <a:r>
              <a:rPr kumimoji="0" lang="sv-SE" altLang="sv-SE" sz="1400" b="1" i="0" u="none" strike="noStrike" cap="none" normalizeH="0" baseline="0" dirty="0">
                <a:ln>
                  <a:noFill/>
                </a:ln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sv-SE" altLang="sv-SE" sz="1400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aszlo.szocs@edu.sigtuna.se</a:t>
            </a:r>
            <a:endParaRPr kumimoji="0" lang="sv-SE" altLang="sv-SE" sz="500" b="1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1" i="0" u="none" strike="noStrike" cap="none" normalizeH="0" baseline="0" dirty="0">
                <a:ln>
                  <a:noFill/>
                </a:ln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Vid anmälan ange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”Lagnamn” </a:t>
            </a:r>
            <a:r>
              <a:rPr lang="sv-SE" altLang="sv-SE" sz="14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sv-SE" altLang="sv-SE" sz="1400" b="0" i="0" u="none" strike="noStrike" cap="none" normalizeH="0" baseline="0" dirty="0">
                <a:ln>
                  <a:noFill/>
                </a:ln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antal spelare med namn samt tröjfärg</a:t>
            </a:r>
            <a:endParaRPr kumimoji="0" lang="sv-SE" altLang="sv-SE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995252" y="0"/>
            <a:ext cx="5400600" cy="738664"/>
          </a:xfrm>
          <a:prstGeom prst="rect">
            <a:avLst/>
          </a:prstGeom>
          <a:solidFill>
            <a:srgbClr val="3973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sv-SE" sz="2400" b="1" dirty="0">
                <a:solidFill>
                  <a:srgbClr val="FFFFFF"/>
                </a:solidFill>
                <a:latin typeface="Garamond" panose="02020404030301010803" pitchFamily="18" charset="0"/>
              </a:rPr>
              <a:t>Kommun mästerskap</a:t>
            </a:r>
            <a:r>
              <a:rPr kumimoji="0" lang="sv-SE" altLang="sv-SE" sz="2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Garamond" panose="02020404030301010803" pitchFamily="18" charset="0"/>
              </a:rPr>
              <a:t> 2024</a:t>
            </a:r>
            <a:endParaRPr kumimoji="0" lang="sv-SE" altLang="sv-SE" sz="12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475656" y="3095557"/>
            <a:ext cx="655272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Cupen är inte könsuppdelad, d.v.s. alla är välkomna att delta oavsett fördelningen mellan herr- och damspelare i laget.</a:t>
            </a:r>
            <a:br>
              <a:rPr kumimoji="0" lang="sv-SE" altLang="sv-S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sv-SE" altLang="sv-SE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Varmt välkomna!</a:t>
            </a:r>
            <a:b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kumimoji="0" lang="sv-SE" altLang="sv-S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Personalklubbens fotbollssektion</a:t>
            </a:r>
          </a:p>
        </p:txBody>
      </p:sp>
      <p:sp>
        <p:nvSpPr>
          <p:cNvPr id="13" name="Rektangel 12"/>
          <p:cNvSpPr/>
          <p:nvPr/>
        </p:nvSpPr>
        <p:spPr>
          <a:xfrm>
            <a:off x="483084" y="971826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sv-SE" altLang="sv-SE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Personalklubbens Fotbollssektion i Sigtuna kommun bjuder in till fotbollscup!</a:t>
            </a:r>
            <a:endParaRPr lang="sv-SE" altLang="sv-SE" sz="600" b="1" dirty="0"/>
          </a:p>
        </p:txBody>
      </p:sp>
      <p:pic>
        <p:nvPicPr>
          <p:cNvPr id="2056" name="Bildobjekt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-14503"/>
            <a:ext cx="1080120" cy="946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1648964" y="136257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altLang="sv-SE" sz="1400" u="sng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endParaRPr lang="sv-SE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å Liggande med logo">
  <a:themeElements>
    <a:clrScheme name="Sigtuna röd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6101D"/>
      </a:accent1>
      <a:accent2>
        <a:srgbClr val="93107E"/>
      </a:accent2>
      <a:accent3>
        <a:srgbClr val="E75294"/>
      </a:accent3>
      <a:accent4>
        <a:srgbClr val="FFCCCC"/>
      </a:accent4>
      <a:accent5>
        <a:srgbClr val="D7AAAB"/>
      </a:accent5>
      <a:accent6>
        <a:srgbClr val="850D72"/>
      </a:accent6>
      <a:hlink>
        <a:srgbClr val="E75294"/>
      </a:hlink>
      <a:folHlink>
        <a:srgbClr val="FFCC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Blå Liggande med logo</Template>
  <TotalTime>34</TotalTime>
  <Words>111</Words>
  <Application>Microsoft Office PowerPoint</Application>
  <PresentationFormat>Bildspel på skärmen (16:9)</PresentationFormat>
  <Paragraphs>10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Blå Liggande med logo</vt:lpstr>
      <vt:lpstr>PowerPoint-presentation</vt:lpstr>
    </vt:vector>
  </TitlesOfParts>
  <Company>Sigtuna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Emma Solberg</dc:creator>
  <cp:lastModifiedBy>Laszló-Lehel Szöcs</cp:lastModifiedBy>
  <cp:revision>15</cp:revision>
  <dcterms:created xsi:type="dcterms:W3CDTF">2016-10-31T15:53:08Z</dcterms:created>
  <dcterms:modified xsi:type="dcterms:W3CDTF">2024-10-02T07:58:26Z</dcterms:modified>
</cp:coreProperties>
</file>