
<file path=[Content_Types].xml><?xml version="1.0" encoding="utf-8"?>
<Types xmlns="http://schemas.openxmlformats.org/package/2006/content-types">
  <Default Extension="CF8FB880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73B708-B359-42DB-8B94-A6F9BDDC4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223A4AE-5C48-481B-8F18-511599D80A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65B42A5-2B6B-4B80-9FC0-864115B79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199C-D133-46AF-AC9A-E3E0C6312611}" type="datetimeFigureOut">
              <a:rPr lang="sv-SE" smtClean="0"/>
              <a:t>2021-05-31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7475771-9E6E-4DCB-B595-A494E9BF7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4EBBF49-3630-49D4-B4AB-B1B8671FB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B6C7-122A-482A-95A3-F0A1A198BC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9503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C0BA11-169A-483F-B277-8EAECBED5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125F8E8-6439-4657-8744-134CCAE9A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E86ECB4-E6AB-4274-9CB5-809BF2D7C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199C-D133-46AF-AC9A-E3E0C6312611}" type="datetimeFigureOut">
              <a:rPr lang="sv-SE" smtClean="0"/>
              <a:t>2021-05-31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2CE22C1-2840-4104-A45B-C9CC9E4E0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3EDAFC4-16DE-411F-BDF0-1A992F4D6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B6C7-122A-482A-95A3-F0A1A198BC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740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84E90B6-82BD-4BB4-AA5E-C1E1843C9C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07D9493-B597-4786-B453-9FC9D62AAB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9951227-3B37-4F56-98F4-0EC627258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199C-D133-46AF-AC9A-E3E0C6312611}" type="datetimeFigureOut">
              <a:rPr lang="sv-SE" smtClean="0"/>
              <a:t>2021-05-31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3C3C2BF-9A4B-4C10-A0D9-44E1A7B37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6ADB7DC-EAF3-4AFA-828D-6BE44E17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B6C7-122A-482A-95A3-F0A1A198BC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4701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t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/>
          <p:cNvSpPr>
            <a:spLocks noGrp="1"/>
          </p:cNvSpPr>
          <p:nvPr>
            <p:ph type="pic" sz="quarter" idx="10" hasCustomPrompt="1"/>
          </p:nvPr>
        </p:nvSpPr>
        <p:spPr>
          <a:xfrm>
            <a:off x="2" y="2"/>
            <a:ext cx="12191999" cy="6857999"/>
          </a:xfrm>
          <a:custGeom>
            <a:avLst/>
            <a:gdLst>
              <a:gd name="connsiteX0" fmla="*/ 3523124 w 12191999"/>
              <a:gd name="connsiteY0" fmla="*/ 2937946 h 6857999"/>
              <a:gd name="connsiteX1" fmla="*/ 3733690 w 12191999"/>
              <a:gd name="connsiteY1" fmla="*/ 3502000 h 6857999"/>
              <a:gd name="connsiteX2" fmla="*/ 3314757 w 12191999"/>
              <a:gd name="connsiteY2" fmla="*/ 3502000 h 6857999"/>
              <a:gd name="connsiteX3" fmla="*/ 5898472 w 12191999"/>
              <a:gd name="connsiteY3" fmla="*/ 2546609 h 6857999"/>
              <a:gd name="connsiteX4" fmla="*/ 5898472 w 12191999"/>
              <a:gd name="connsiteY4" fmla="*/ 2885481 h 6857999"/>
              <a:gd name="connsiteX5" fmla="*/ 6365656 w 12191999"/>
              <a:gd name="connsiteY5" fmla="*/ 2885481 h 6857999"/>
              <a:gd name="connsiteX6" fmla="*/ 6365656 w 12191999"/>
              <a:gd name="connsiteY6" fmla="*/ 4076980 h 6857999"/>
              <a:gd name="connsiteX7" fmla="*/ 6760463 w 12191999"/>
              <a:gd name="connsiteY7" fmla="*/ 4076980 h 6857999"/>
              <a:gd name="connsiteX8" fmla="*/ 6760463 w 12191999"/>
              <a:gd name="connsiteY8" fmla="*/ 2885481 h 6857999"/>
              <a:gd name="connsiteX9" fmla="*/ 7223256 w 12191999"/>
              <a:gd name="connsiteY9" fmla="*/ 2885481 h 6857999"/>
              <a:gd name="connsiteX10" fmla="*/ 7223256 w 12191999"/>
              <a:gd name="connsiteY10" fmla="*/ 2546609 h 6857999"/>
              <a:gd name="connsiteX11" fmla="*/ 3325724 w 12191999"/>
              <a:gd name="connsiteY11" fmla="*/ 2546609 h 6857999"/>
              <a:gd name="connsiteX12" fmla="*/ 2678683 w 12191999"/>
              <a:gd name="connsiteY12" fmla="*/ 4076980 h 6857999"/>
              <a:gd name="connsiteX13" fmla="*/ 3091032 w 12191999"/>
              <a:gd name="connsiteY13" fmla="*/ 4076980 h 6857999"/>
              <a:gd name="connsiteX14" fmla="*/ 3200706 w 12191999"/>
              <a:gd name="connsiteY14" fmla="*/ 3794956 h 6857999"/>
              <a:gd name="connsiteX15" fmla="*/ 3849940 w 12191999"/>
              <a:gd name="connsiteY15" fmla="*/ 3794956 h 6857999"/>
              <a:gd name="connsiteX16" fmla="*/ 3959606 w 12191999"/>
              <a:gd name="connsiteY16" fmla="*/ 4076980 h 6857999"/>
              <a:gd name="connsiteX17" fmla="*/ 4374148 w 12191999"/>
              <a:gd name="connsiteY17" fmla="*/ 4076980 h 6857999"/>
              <a:gd name="connsiteX18" fmla="*/ 3727107 w 12191999"/>
              <a:gd name="connsiteY18" fmla="*/ 2546609 h 6857999"/>
              <a:gd name="connsiteX19" fmla="*/ 7398695 w 12191999"/>
              <a:gd name="connsiteY19" fmla="*/ 2546609 h 6857999"/>
              <a:gd name="connsiteX20" fmla="*/ 7398695 w 12191999"/>
              <a:gd name="connsiteY20" fmla="*/ 4076980 h 6857999"/>
              <a:gd name="connsiteX21" fmla="*/ 7791304 w 12191999"/>
              <a:gd name="connsiteY21" fmla="*/ 4076980 h 6857999"/>
              <a:gd name="connsiteX22" fmla="*/ 7791304 w 12191999"/>
              <a:gd name="connsiteY22" fmla="*/ 2546609 h 6857999"/>
              <a:gd name="connsiteX23" fmla="*/ 8784873 w 12191999"/>
              <a:gd name="connsiteY23" fmla="*/ 2516001 h 6857999"/>
              <a:gd name="connsiteX24" fmla="*/ 7977715 w 12191999"/>
              <a:gd name="connsiteY24" fmla="*/ 3313980 h 6857999"/>
              <a:gd name="connsiteX25" fmla="*/ 8793647 w 12191999"/>
              <a:gd name="connsiteY25" fmla="*/ 4109774 h 6857999"/>
              <a:gd name="connsiteX26" fmla="*/ 9513064 w 12191999"/>
              <a:gd name="connsiteY26" fmla="*/ 3659406 h 6857999"/>
              <a:gd name="connsiteX27" fmla="*/ 9157739 w 12191999"/>
              <a:gd name="connsiteY27" fmla="*/ 3528233 h 6857999"/>
              <a:gd name="connsiteX28" fmla="*/ 8793647 w 12191999"/>
              <a:gd name="connsiteY28" fmla="*/ 3762163 h 6857999"/>
              <a:gd name="connsiteX29" fmla="*/ 8379098 w 12191999"/>
              <a:gd name="connsiteY29" fmla="*/ 3311795 h 6857999"/>
              <a:gd name="connsiteX30" fmla="*/ 8784872 w 12191999"/>
              <a:gd name="connsiteY30" fmla="*/ 2861427 h 6857999"/>
              <a:gd name="connsiteX31" fmla="*/ 9144581 w 12191999"/>
              <a:gd name="connsiteY31" fmla="*/ 3097542 h 6857999"/>
              <a:gd name="connsiteX32" fmla="*/ 9499906 w 12191999"/>
              <a:gd name="connsiteY32" fmla="*/ 2964184 h 6857999"/>
              <a:gd name="connsiteX33" fmla="*/ 8784873 w 12191999"/>
              <a:gd name="connsiteY33" fmla="*/ 2516001 h 6857999"/>
              <a:gd name="connsiteX34" fmla="*/ 5104504 w 12191999"/>
              <a:gd name="connsiteY34" fmla="*/ 2516001 h 6857999"/>
              <a:gd name="connsiteX35" fmla="*/ 4297346 w 12191999"/>
              <a:gd name="connsiteY35" fmla="*/ 3313981 h 6857999"/>
              <a:gd name="connsiteX36" fmla="*/ 5113278 w 12191999"/>
              <a:gd name="connsiteY36" fmla="*/ 4109774 h 6857999"/>
              <a:gd name="connsiteX37" fmla="*/ 5832695 w 12191999"/>
              <a:gd name="connsiteY37" fmla="*/ 3659406 h 6857999"/>
              <a:gd name="connsiteX38" fmla="*/ 5477378 w 12191999"/>
              <a:gd name="connsiteY38" fmla="*/ 3528233 h 6857999"/>
              <a:gd name="connsiteX39" fmla="*/ 5113278 w 12191999"/>
              <a:gd name="connsiteY39" fmla="*/ 3762163 h 6857999"/>
              <a:gd name="connsiteX40" fmla="*/ 4698729 w 12191999"/>
              <a:gd name="connsiteY40" fmla="*/ 3311795 h 6857999"/>
              <a:gd name="connsiteX41" fmla="*/ 5104504 w 12191999"/>
              <a:gd name="connsiteY41" fmla="*/ 2861427 h 6857999"/>
              <a:gd name="connsiteX42" fmla="*/ 5464211 w 12191999"/>
              <a:gd name="connsiteY42" fmla="*/ 3097542 h 6857999"/>
              <a:gd name="connsiteX43" fmla="*/ 5819536 w 12191999"/>
              <a:gd name="connsiteY43" fmla="*/ 2964185 h 6857999"/>
              <a:gd name="connsiteX44" fmla="*/ 5104504 w 12191999"/>
              <a:gd name="connsiteY44" fmla="*/ 2516001 h 6857999"/>
              <a:gd name="connsiteX45" fmla="*/ 0 w 12191999"/>
              <a:gd name="connsiteY45" fmla="*/ 0 h 6857999"/>
              <a:gd name="connsiteX46" fmla="*/ 12191999 w 12191999"/>
              <a:gd name="connsiteY46" fmla="*/ 0 h 6857999"/>
              <a:gd name="connsiteX47" fmla="*/ 12191999 w 12191999"/>
              <a:gd name="connsiteY47" fmla="*/ 6857999 h 6857999"/>
              <a:gd name="connsiteX48" fmla="*/ 0 w 12191999"/>
              <a:gd name="connsiteY48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2191999" h="6857999">
                <a:moveTo>
                  <a:pt x="3523124" y="2937946"/>
                </a:moveTo>
                <a:lnTo>
                  <a:pt x="3733690" y="3502000"/>
                </a:lnTo>
                <a:lnTo>
                  <a:pt x="3314757" y="3502000"/>
                </a:lnTo>
                <a:close/>
                <a:moveTo>
                  <a:pt x="5898472" y="2546609"/>
                </a:moveTo>
                <a:lnTo>
                  <a:pt x="5898472" y="2885481"/>
                </a:lnTo>
                <a:lnTo>
                  <a:pt x="6365656" y="2885481"/>
                </a:lnTo>
                <a:lnTo>
                  <a:pt x="6365656" y="4076980"/>
                </a:lnTo>
                <a:lnTo>
                  <a:pt x="6760463" y="4076980"/>
                </a:lnTo>
                <a:lnTo>
                  <a:pt x="6760463" y="2885481"/>
                </a:lnTo>
                <a:lnTo>
                  <a:pt x="7223256" y="2885481"/>
                </a:lnTo>
                <a:lnTo>
                  <a:pt x="7223256" y="2546609"/>
                </a:lnTo>
                <a:close/>
                <a:moveTo>
                  <a:pt x="3325724" y="2546609"/>
                </a:moveTo>
                <a:lnTo>
                  <a:pt x="2678683" y="4076980"/>
                </a:lnTo>
                <a:lnTo>
                  <a:pt x="3091032" y="4076980"/>
                </a:lnTo>
                <a:lnTo>
                  <a:pt x="3200706" y="3794956"/>
                </a:lnTo>
                <a:lnTo>
                  <a:pt x="3849940" y="3794956"/>
                </a:lnTo>
                <a:lnTo>
                  <a:pt x="3959606" y="4076980"/>
                </a:lnTo>
                <a:lnTo>
                  <a:pt x="4374148" y="4076980"/>
                </a:lnTo>
                <a:lnTo>
                  <a:pt x="3727107" y="2546609"/>
                </a:lnTo>
                <a:close/>
                <a:moveTo>
                  <a:pt x="7398695" y="2546609"/>
                </a:moveTo>
                <a:lnTo>
                  <a:pt x="7398695" y="4076980"/>
                </a:lnTo>
                <a:lnTo>
                  <a:pt x="7791304" y="4076980"/>
                </a:lnTo>
                <a:lnTo>
                  <a:pt x="7791304" y="2546609"/>
                </a:lnTo>
                <a:close/>
                <a:moveTo>
                  <a:pt x="8784873" y="2516001"/>
                </a:moveTo>
                <a:cubicBezTo>
                  <a:pt x="8291365" y="2516001"/>
                  <a:pt x="7977715" y="2857058"/>
                  <a:pt x="7977715" y="3313980"/>
                </a:cubicBezTo>
                <a:cubicBezTo>
                  <a:pt x="7977715" y="3768725"/>
                  <a:pt x="8291365" y="4109774"/>
                  <a:pt x="8793647" y="4109774"/>
                </a:cubicBezTo>
                <a:cubicBezTo>
                  <a:pt x="9135806" y="4109774"/>
                  <a:pt x="9394622" y="3980785"/>
                  <a:pt x="9513064" y="3659406"/>
                </a:cubicBezTo>
                <a:lnTo>
                  <a:pt x="9157739" y="3528233"/>
                </a:lnTo>
                <a:cubicBezTo>
                  <a:pt x="9091939" y="3668153"/>
                  <a:pt x="8975689" y="3762163"/>
                  <a:pt x="8793647" y="3762163"/>
                </a:cubicBezTo>
                <a:cubicBezTo>
                  <a:pt x="8545797" y="3762163"/>
                  <a:pt x="8379098" y="3565403"/>
                  <a:pt x="8379098" y="3311795"/>
                </a:cubicBezTo>
                <a:cubicBezTo>
                  <a:pt x="8379098" y="3060379"/>
                  <a:pt x="8545797" y="2861427"/>
                  <a:pt x="8784872" y="2861427"/>
                </a:cubicBezTo>
                <a:cubicBezTo>
                  <a:pt x="8966922" y="2861427"/>
                  <a:pt x="9078781" y="2955438"/>
                  <a:pt x="9144581" y="3097542"/>
                </a:cubicBezTo>
                <a:lnTo>
                  <a:pt x="9499906" y="2964184"/>
                </a:lnTo>
                <a:cubicBezTo>
                  <a:pt x="9381465" y="2642805"/>
                  <a:pt x="9109490" y="2516001"/>
                  <a:pt x="8784873" y="2516001"/>
                </a:cubicBezTo>
                <a:close/>
                <a:moveTo>
                  <a:pt x="5104504" y="2516001"/>
                </a:moveTo>
                <a:cubicBezTo>
                  <a:pt x="4610996" y="2516001"/>
                  <a:pt x="4297346" y="2857059"/>
                  <a:pt x="4297346" y="3313981"/>
                </a:cubicBezTo>
                <a:cubicBezTo>
                  <a:pt x="4297346" y="3768725"/>
                  <a:pt x="4610996" y="4109774"/>
                  <a:pt x="5113278" y="4109774"/>
                </a:cubicBezTo>
                <a:cubicBezTo>
                  <a:pt x="5455437" y="4109774"/>
                  <a:pt x="5714253" y="3980785"/>
                  <a:pt x="5832695" y="3659406"/>
                </a:cubicBezTo>
                <a:lnTo>
                  <a:pt x="5477378" y="3528233"/>
                </a:lnTo>
                <a:cubicBezTo>
                  <a:pt x="5411571" y="3668153"/>
                  <a:pt x="5295329" y="3762163"/>
                  <a:pt x="5113278" y="3762163"/>
                </a:cubicBezTo>
                <a:cubicBezTo>
                  <a:pt x="4865429" y="3762163"/>
                  <a:pt x="4698729" y="3565403"/>
                  <a:pt x="4698729" y="3311795"/>
                </a:cubicBezTo>
                <a:cubicBezTo>
                  <a:pt x="4698729" y="3060379"/>
                  <a:pt x="4865429" y="2861427"/>
                  <a:pt x="5104504" y="2861427"/>
                </a:cubicBezTo>
                <a:cubicBezTo>
                  <a:pt x="5286554" y="2861427"/>
                  <a:pt x="5398412" y="2955439"/>
                  <a:pt x="5464211" y="3097542"/>
                </a:cubicBezTo>
                <a:lnTo>
                  <a:pt x="5819536" y="2964185"/>
                </a:lnTo>
                <a:cubicBezTo>
                  <a:pt x="5701096" y="2642805"/>
                  <a:pt x="5429120" y="2516001"/>
                  <a:pt x="5104504" y="2516001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en-GB" noProof="0" dirty="0"/>
              <a:t>Click icon to add image</a:t>
            </a:r>
          </a:p>
        </p:txBody>
      </p:sp>
    </p:spTree>
    <p:extLst>
      <p:ext uri="{BB962C8B-B14F-4D97-AF65-F5344CB8AC3E}">
        <p14:creationId xmlns:p14="http://schemas.microsoft.com/office/powerpoint/2010/main" val="162455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4F69E2-2DC2-45FA-8FE7-69D5C83E5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6EE1468-0297-4BC8-897B-5831D4238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8936088-BE79-460A-A4A1-7A25B0858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199C-D133-46AF-AC9A-E3E0C6312611}" type="datetimeFigureOut">
              <a:rPr lang="sv-SE" smtClean="0"/>
              <a:t>2021-05-31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2EB4CCD-6E8A-41F2-A0FD-5B609F5D3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C99AF1-FA89-47FD-BC13-AE201AEAF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B6C7-122A-482A-95A3-F0A1A198BC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649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FD53C6-72BC-4543-AAED-70BB4D4A4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8FE81D1-BCC9-4DC2-A526-A963B4800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78E650-3EA9-49AB-9C5F-94EF59AD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199C-D133-46AF-AC9A-E3E0C6312611}" type="datetimeFigureOut">
              <a:rPr lang="sv-SE" smtClean="0"/>
              <a:t>2021-05-31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A25FC7F-285B-4A65-A014-451ADC7DE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01F9C1F-AE39-4B94-AC4E-1F3C8F82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B6C7-122A-482A-95A3-F0A1A198BC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353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C9E7D4-946F-415D-A1B1-BB7AE57C8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F6446C6-529E-47B4-ABB4-DB15B51D60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769BFA0-64E9-4672-BC15-DE81EA1C2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8313A81-E3DB-436B-AB3E-84B4F5F05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199C-D133-46AF-AC9A-E3E0C6312611}" type="datetimeFigureOut">
              <a:rPr lang="sv-SE" smtClean="0"/>
              <a:t>2021-05-31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9F576F5-1AD2-42E8-8BF1-ED296D7A7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5E56E8B-EA4F-42EF-93CB-CEC2A21BD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B6C7-122A-482A-95A3-F0A1A198BC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9532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5D4BBB-10EC-454B-BA7A-5BA96242F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1238C0D-EFCF-4B37-9B10-49B05810E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7100873-A6A9-4F5A-996E-6630F7F9A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857A88D-7563-476B-9400-DB2D94BB3B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9B28D70-E5FD-4E87-8893-9F5420E647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63E4ED1-D19C-48BD-8D5C-309C72FD0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199C-D133-46AF-AC9A-E3E0C6312611}" type="datetimeFigureOut">
              <a:rPr lang="sv-SE" smtClean="0"/>
              <a:t>2021-05-31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6DB9FAE-214E-46C7-8518-B0DE46652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140EB6F-5655-4EE5-976C-FA33722FC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B6C7-122A-482A-95A3-F0A1A198BC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270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4C6E4A-49F8-4DD6-B335-682B4D5B7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78569F0-4BC2-4C32-96EF-8A245BEE7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199C-D133-46AF-AC9A-E3E0C6312611}" type="datetimeFigureOut">
              <a:rPr lang="sv-SE" smtClean="0"/>
              <a:t>2021-05-31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2C360C0-6D67-4471-92F2-E0CF0D2E2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D298A70-E619-4F23-9261-D9A0D73F9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B6C7-122A-482A-95A3-F0A1A198BC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5668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4297BD0-9730-4761-B499-E8F6D9EED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199C-D133-46AF-AC9A-E3E0C6312611}" type="datetimeFigureOut">
              <a:rPr lang="sv-SE" smtClean="0"/>
              <a:t>2021-05-31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247FE59-A231-4126-AD0D-D3884FF4C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1932606-FAC3-4479-BC15-EFF88EC4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B6C7-122A-482A-95A3-F0A1A198BC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853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F631E8-D4E8-4EB7-8248-F05FB80A8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E33D0F8-8053-474A-BF13-20947238C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C9E4E7F-EB63-434B-91A7-62BC406A2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D67C0CF-C1DE-49CE-85F1-E6442270E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199C-D133-46AF-AC9A-E3E0C6312611}" type="datetimeFigureOut">
              <a:rPr lang="sv-SE" smtClean="0"/>
              <a:t>2021-05-31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59E7CF6-7ECC-4F4C-9045-16517906D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6AE69CB-FE5C-48C0-A7D6-0B20BAAC1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B6C7-122A-482A-95A3-F0A1A198BC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1538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FB5CF7-6817-48A2-91EC-F5EDDE17F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BDD1899-4B8C-4E4A-A1F7-1055A3E70D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439D55E-F339-48CA-9EF9-0863BE44B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7C00508-2E16-41B4-BEB4-C08C1331C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199C-D133-46AF-AC9A-E3E0C6312611}" type="datetimeFigureOut">
              <a:rPr lang="sv-SE" smtClean="0"/>
              <a:t>2021-05-31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1BAF5C4-6C9E-41F5-B1F2-FFAEF7D61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E5C722F-A723-456E-B820-CE26E438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B6C7-122A-482A-95A3-F0A1A198BC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845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C944F07-BEAC-476F-BABB-E5DA5695B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8A78C5A-34E5-4079-BDCB-3E1F3B5B0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0B0F4E2-EF55-4DCF-BB79-6B6AD8AA55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E199C-D133-46AF-AC9A-E3E0C6312611}" type="datetimeFigureOut">
              <a:rPr lang="sv-SE" smtClean="0"/>
              <a:t>2021-05-31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511DC0-565D-4FDF-8967-372DA7FAA4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4DB2C65-D082-4AE1-81DA-AA04B9CFC1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4B6C7-122A-482A-95A3-F0A1A198BC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360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CF8FB880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50126C-E7C0-491B-A892-25C0C593C3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2A22FC1-0411-4B24-A3F4-58F2DAF8C2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0221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latshållare för bild 4">
            <a:extLst>
              <a:ext uri="{FF2B5EF4-FFF2-40B4-BE49-F238E27FC236}">
                <a16:creationId xmlns:a16="http://schemas.microsoft.com/office/drawing/2014/main" id="{11EFC36A-537B-064D-8E55-FCB2815DCB8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9"/>
          <a:stretch/>
        </p:blipFill>
        <p:spPr>
          <a:xfrm>
            <a:off x="5062330" y="0"/>
            <a:ext cx="7128146" cy="6858000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39AE15A2-6CEE-42BE-943C-0FF736FE3680}"/>
              </a:ext>
            </a:extLst>
          </p:cNvPr>
          <p:cNvSpPr txBox="1"/>
          <p:nvPr/>
        </p:nvSpPr>
        <p:spPr>
          <a:xfrm>
            <a:off x="1" y="0"/>
            <a:ext cx="5062329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Välkommen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till Actic!</a:t>
            </a:r>
            <a:endParaRPr lang="sv-SE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sv-SE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v-SE" dirty="0">
                <a:solidFill>
                  <a:srgbClr val="2B2E2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Actic erbjuder träning för livet oavsett var du befinner dig - på gymmet, utomhus eller digitalt i vår </a:t>
            </a:r>
            <a:r>
              <a:rPr lang="sv-SE" dirty="0" err="1">
                <a:solidFill>
                  <a:srgbClr val="2B2E2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app</a:t>
            </a:r>
            <a:r>
              <a:rPr lang="sv-SE" dirty="0">
                <a:solidFill>
                  <a:srgbClr val="2B2E2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Actic Anywhere.  Hos Actic kan du träna gruppträning, styrketräning, köra ett utomhuspass, träna i våra Actic </a:t>
            </a:r>
            <a:r>
              <a:rPr lang="sv-SE" dirty="0" err="1">
                <a:solidFill>
                  <a:srgbClr val="2B2E2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Outdoor</a:t>
            </a:r>
            <a:r>
              <a:rPr lang="sv-SE" dirty="0">
                <a:solidFill>
                  <a:srgbClr val="2B2E2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Boxar som vi just lanserat på flera platser runt om i landet och självklart träna när och var du till med vår </a:t>
            </a:r>
            <a:r>
              <a:rPr lang="sv-SE" dirty="0" err="1">
                <a:solidFill>
                  <a:srgbClr val="2B2E2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app</a:t>
            </a:r>
            <a:r>
              <a:rPr lang="sv-SE" dirty="0">
                <a:solidFill>
                  <a:srgbClr val="2B2E2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 Actic Anywhere. Våra gym och simhallar finns på över 120 platser runt om i Sverige. Actic verkar för ett friskare samhälle genom träning! </a:t>
            </a:r>
            <a:endParaRPr lang="sv-SE" dirty="0">
              <a:solidFill>
                <a:srgbClr val="2B2E2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sv-SE" dirty="0">
              <a:solidFill>
                <a:srgbClr val="2B2E2F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sv-SE" dirty="0">
              <a:solidFill>
                <a:srgbClr val="2B2E2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sv-SE" dirty="0">
                <a:solidFill>
                  <a:srgbClr val="2B2E2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Just nu kan du som KAF medlem teckna medlemskap på någon av våra anl</a:t>
            </a:r>
            <a:r>
              <a:rPr lang="sv-SE" dirty="0">
                <a:solidFill>
                  <a:srgbClr val="2B2E2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äggningar med 20% rabatt på månadsavgiften, samt 50% rabatt på inskrivningsavgiften. </a:t>
            </a:r>
          </a:p>
          <a:p>
            <a:endParaRPr lang="sv-SE" dirty="0">
              <a:solidFill>
                <a:srgbClr val="2B2E2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sv-SE" dirty="0">
                <a:solidFill>
                  <a:srgbClr val="2B2E2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www.actic.se</a:t>
            </a:r>
            <a:br>
              <a:rPr lang="sv-SE" sz="1800" dirty="0">
                <a:solidFill>
                  <a:srgbClr val="2B2E2F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</a:rPr>
            </a:br>
            <a:endParaRPr lang="sv-SE" dirty="0"/>
          </a:p>
        </p:txBody>
      </p:sp>
      <p:pic>
        <p:nvPicPr>
          <p:cNvPr id="6" name="Bild 6" descr="signature_802918279">
            <a:extLst>
              <a:ext uri="{FF2B5EF4-FFF2-40B4-BE49-F238E27FC236}">
                <a16:creationId xmlns:a16="http://schemas.microsoft.com/office/drawing/2014/main" id="{449853DB-8F68-414A-876E-F2BAC50EC45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1844" y="185532"/>
            <a:ext cx="2650436" cy="7023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130</Words>
  <Application>Microsoft Office PowerPoint</Application>
  <PresentationFormat>Bredbild</PresentationFormat>
  <Paragraphs>9</Paragraphs>
  <Slides>2</Slides>
  <Notes>0</Notes>
  <HiddenSlides>1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Lucida Sans Unicode</vt:lpstr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Malin Mileus</dc:creator>
  <cp:lastModifiedBy>Malin Mileus</cp:lastModifiedBy>
  <cp:revision>1</cp:revision>
  <dcterms:created xsi:type="dcterms:W3CDTF">2021-05-31T10:50:14Z</dcterms:created>
  <dcterms:modified xsi:type="dcterms:W3CDTF">2021-05-31T10:57:15Z</dcterms:modified>
</cp:coreProperties>
</file>